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63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726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432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818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819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6725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06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280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0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69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82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1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92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990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06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623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533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33512-2D1B-41A7-BAEA-99204337DE4F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55CC0-4641-47AE-BDE0-D3CE6ED08B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566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zondheidsplein.nl/menselijk-lichaam/hart-en-bloedsomloop/item45075" TargetMode="External"/><Relationship Id="rId2" Type="http://schemas.openxmlformats.org/officeDocument/2006/relationships/hyperlink" Target="https://biologielessen.nl/index.php/a-6/1515-kransade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31683F-8EFA-4BED-8C6A-7EC83A704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bloedsomloop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DA4C81-E3C7-40FA-A8F8-3385D803F3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726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3BEB1-1A4E-461C-A409-4DD4F0354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tekening hart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0AD4EA-0A41-42D7-B8ED-19C8FB9E9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van de buitenkant van het hart (de voorkant) een tekening en benoem de onderdelen die je ziet. (geef bij de bloedvaten aan of ze zuurstofrijk of zuurstofarm zijn)</a:t>
            </a:r>
          </a:p>
          <a:p>
            <a:r>
              <a:rPr lang="nl-NL" dirty="0"/>
              <a:t>Maak van buitenkant van het hart (de achterkant) een tekening en benoem de onderdelen die je ziet. (geef bij de bloedvaten aan of ze zuurstofrijk of zuurstofarm zijn)</a:t>
            </a:r>
          </a:p>
          <a:p>
            <a:endParaRPr lang="nl-NL" dirty="0"/>
          </a:p>
          <a:p>
            <a:r>
              <a:rPr lang="nl-NL" dirty="0"/>
              <a:t>Wissel na afloop de tekeningen met elkaar uit en geef elkaar feedback.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3944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738B1B-B692-4222-B7EB-43043E3E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Bronnen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89EEF9-C067-4946-AF63-37BAB9F70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Borger, B&amp; Broekhuizen, M. Biologielessen.nl (2012-2019). </a:t>
            </a: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Kransaders.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Geraadpleegd op 21 maart 2019 van </a:t>
            </a:r>
            <a:r>
              <a:rPr lang="nl-NL" sz="2000" dirty="0">
                <a:hlinkClick r:id="rId2"/>
              </a:rPr>
              <a:t>https://biologielessen.nl/index.php/a-6/1515-kransaders</a:t>
            </a:r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Gezondheidsplein.nl (2019). </a:t>
            </a:r>
            <a:r>
              <a:rPr lang="nl-NL" sz="2000" i="1" dirty="0"/>
              <a:t>Hart en bloedsomloop. </a:t>
            </a:r>
            <a:r>
              <a:rPr lang="nl-NL" sz="2000" dirty="0"/>
              <a:t>Geraadpleegd op 21 maart 2019 van </a:t>
            </a:r>
            <a:r>
              <a:rPr lang="nl-NL" sz="2000" dirty="0">
                <a:hlinkClick r:id="rId3"/>
              </a:rPr>
              <a:t>https://www.gezondheidsplein.nl/menselijk-lichaam/hart-en-bloedsomloop/item45075</a:t>
            </a:r>
            <a:endParaRPr lang="nl-NL" sz="200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068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1EA4E0-5431-4720-A852-91143A2A2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van deze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E16C08-47F9-4224-B125-AE46713F0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Het hart</a:t>
            </a:r>
          </a:p>
          <a:p>
            <a:r>
              <a:rPr lang="nl-NL" dirty="0"/>
              <a:t>Kransslagaders</a:t>
            </a:r>
          </a:p>
          <a:p>
            <a:r>
              <a:rPr lang="nl-NL" dirty="0"/>
              <a:t>Kransaders</a:t>
            </a:r>
          </a:p>
          <a:p>
            <a:r>
              <a:rPr lang="nl-NL" dirty="0"/>
              <a:t>Het pompen van het hart</a:t>
            </a:r>
          </a:p>
          <a:p>
            <a:endParaRPr lang="nl-NL" dirty="0"/>
          </a:p>
          <a:p>
            <a:r>
              <a:rPr lang="nl-NL" dirty="0"/>
              <a:t>Opdracht tekeningen hart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02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C59E01-8259-48AA-A200-FAD2CEFC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jullie leren?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A7CA29-A1AB-4842-8D53-F944CA1F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 deze les kunnen jullie de vier verschillende kamers van het hart benoemen en aangeven of ze zuurstofrijk of zuurstofarm zijn.</a:t>
            </a:r>
          </a:p>
          <a:p>
            <a:r>
              <a:rPr lang="nl-NL" dirty="0"/>
              <a:t>Na afloop kunnen jullie de drie verschillende aders van het hart benoemen en de functie daarvan.</a:t>
            </a:r>
          </a:p>
          <a:p>
            <a:r>
              <a:rPr lang="nl-NL" dirty="0"/>
              <a:t>Na deze les kunnen jullie de drie verschillende fases van het pompen van het hart uitleggen.</a:t>
            </a:r>
          </a:p>
          <a:p>
            <a:r>
              <a:rPr lang="nl-NL"/>
              <a:t>Na deze les hebben jullie een overzicht tekening van het hart met de daarbij horende termen.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465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AB60F4-E916-44DB-93E7-1C71CA26A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hart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A2D8D4-4DDC-49DF-AD52-DA7217E2D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143470" cy="3599316"/>
          </a:xfrm>
        </p:spPr>
        <p:txBody>
          <a:bodyPr/>
          <a:lstStyle/>
          <a:p>
            <a:r>
              <a:rPr lang="nl-NL" dirty="0"/>
              <a:t>Grote spier</a:t>
            </a:r>
          </a:p>
          <a:p>
            <a:r>
              <a:rPr lang="nl-NL" dirty="0"/>
              <a:t>2 soorten aders:</a:t>
            </a:r>
          </a:p>
          <a:p>
            <a:pPr>
              <a:buFontTx/>
              <a:buChar char="-"/>
            </a:pPr>
            <a:r>
              <a:rPr lang="nl-NL" dirty="0"/>
              <a:t>Kransslagaders</a:t>
            </a:r>
          </a:p>
          <a:p>
            <a:pPr>
              <a:buFontTx/>
              <a:buChar char="-"/>
            </a:pPr>
            <a:r>
              <a:rPr lang="nl-NL" dirty="0"/>
              <a:t>Kransaders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890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6AF03-5CD3-43E9-BD86-88F33125D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Kransslagaders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F976D2-3B8E-4562-9B6F-82A834A0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3268827" cy="3599316"/>
          </a:xfrm>
        </p:spPr>
        <p:txBody>
          <a:bodyPr/>
          <a:lstStyle/>
          <a:p>
            <a:r>
              <a:rPr lang="nl-NL" dirty="0"/>
              <a:t>Bevat veel O2 en voedingstoffen</a:t>
            </a:r>
          </a:p>
          <a:p>
            <a:r>
              <a:rPr lang="nl-NL" dirty="0"/>
              <a:t>Is een vertakking van de aorta</a:t>
            </a:r>
          </a:p>
        </p:txBody>
      </p:sp>
      <p:pic>
        <p:nvPicPr>
          <p:cNvPr id="2050" name="Picture 2" descr="https://biologielessen.nl/Afbeeldingen/Begrippen_illustraties/K/Kransader.jpg">
            <a:extLst>
              <a:ext uri="{FF2B5EF4-FFF2-40B4-BE49-F238E27FC236}">
                <a16:creationId xmlns:a16="http://schemas.microsoft.com/office/drawing/2014/main" id="{1F562D89-8DE5-493C-BE74-8113B6400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958" y="2006751"/>
            <a:ext cx="3608270" cy="358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EE36412C-B80E-4E9C-80B7-A3D417FDCCC1}"/>
              </a:ext>
            </a:extLst>
          </p:cNvPr>
          <p:cNvSpPr/>
          <p:nvPr/>
        </p:nvSpPr>
        <p:spPr>
          <a:xfrm>
            <a:off x="4659958" y="5566857"/>
            <a:ext cx="329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(Biologielessen.nl, 2012-2019)</a:t>
            </a:r>
          </a:p>
        </p:txBody>
      </p:sp>
    </p:spTree>
    <p:extLst>
      <p:ext uri="{BB962C8B-B14F-4D97-AF65-F5344CB8AC3E}">
        <p14:creationId xmlns:p14="http://schemas.microsoft.com/office/powerpoint/2010/main" val="1553272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CDDAC-A84A-4D42-9971-4CA667BA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Kransaders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5FC5AC-F9BC-46B6-989F-BE10C881C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3971192" cy="3599316"/>
          </a:xfrm>
        </p:spPr>
        <p:txBody>
          <a:bodyPr/>
          <a:lstStyle/>
          <a:p>
            <a:r>
              <a:rPr lang="nl-NL" dirty="0"/>
              <a:t>Is voor het afvoeren van CO2 en afvalstoffen</a:t>
            </a:r>
          </a:p>
          <a:p>
            <a:r>
              <a:rPr lang="nl-NL" dirty="0"/>
              <a:t>Komen uit in rechterboezem</a:t>
            </a:r>
          </a:p>
          <a:p>
            <a:endParaRPr lang="nl-NL" dirty="0"/>
          </a:p>
        </p:txBody>
      </p:sp>
      <p:pic>
        <p:nvPicPr>
          <p:cNvPr id="1028" name="Picture 4" descr="https://biologielessen.nl/Afbeeldingen/Begrippen_illustraties/K/Kransader.jpg">
            <a:extLst>
              <a:ext uri="{FF2B5EF4-FFF2-40B4-BE49-F238E27FC236}">
                <a16:creationId xmlns:a16="http://schemas.microsoft.com/office/drawing/2014/main" id="{5288EAEE-EA5C-4096-A1EB-8867DFD11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20302"/>
            <a:ext cx="3738637" cy="371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09C1CD-512D-4C40-B97E-AE855EE57823}"/>
              </a:ext>
            </a:extLst>
          </p:cNvPr>
          <p:cNvSpPr/>
          <p:nvPr/>
        </p:nvSpPr>
        <p:spPr>
          <a:xfrm>
            <a:off x="6096000" y="5952993"/>
            <a:ext cx="329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(Biologielessen.nl, 2012-2019)</a:t>
            </a:r>
          </a:p>
        </p:txBody>
      </p:sp>
    </p:spTree>
    <p:extLst>
      <p:ext uri="{BB962C8B-B14F-4D97-AF65-F5344CB8AC3E}">
        <p14:creationId xmlns:p14="http://schemas.microsoft.com/office/powerpoint/2010/main" val="155355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75ED5B-0F64-4D9B-820F-637644FCF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pompen van het hart (deel 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0C6FAC-B6AD-4339-9092-7B55A2B8E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7541"/>
            <a:ext cx="5415679" cy="359931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Bovenste (of onderste) holle ader </a:t>
            </a:r>
            <a:r>
              <a:rPr lang="nl-NL" dirty="0">
                <a:sym typeface="Wingdings" panose="05000000000000000000" pitchFamily="2" charset="2"/>
              </a:rPr>
              <a:t> rechterboezem  rechterkamer  longslagader (2X) longader linkerboezem linkerkamer aorta</a:t>
            </a:r>
            <a:endParaRPr lang="nl-NL" dirty="0"/>
          </a:p>
          <a:p>
            <a:endParaRPr lang="nl-NL" dirty="0"/>
          </a:p>
          <a:p>
            <a:r>
              <a:rPr lang="nl-NL" dirty="0"/>
              <a:t>Tussen boezem en kamer zitten hartkleppen</a:t>
            </a:r>
          </a:p>
          <a:p>
            <a:r>
              <a:rPr lang="nl-NL" dirty="0"/>
              <a:t>Functie: voorkomen dan bloed terugstroomt</a:t>
            </a:r>
          </a:p>
          <a:p>
            <a:endParaRPr lang="nl-NL" dirty="0"/>
          </a:p>
        </p:txBody>
      </p:sp>
      <p:pic>
        <p:nvPicPr>
          <p:cNvPr id="3074" name="Picture 2" descr="Hart">
            <a:extLst>
              <a:ext uri="{FF2B5EF4-FFF2-40B4-BE49-F238E27FC236}">
                <a16:creationId xmlns:a16="http://schemas.microsoft.com/office/drawing/2014/main" id="{AC0806A6-BF54-4E49-BB8D-9627B6BCD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67541"/>
            <a:ext cx="476250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882D674-BCE1-4071-A48D-EE895822F20B}"/>
              </a:ext>
            </a:extLst>
          </p:cNvPr>
          <p:cNvSpPr txBox="1"/>
          <p:nvPr/>
        </p:nvSpPr>
        <p:spPr>
          <a:xfrm>
            <a:off x="5968448" y="5186991"/>
            <a:ext cx="3896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(Gezondheidsplein, 2019)</a:t>
            </a:r>
          </a:p>
        </p:txBody>
      </p:sp>
    </p:spTree>
    <p:extLst>
      <p:ext uri="{BB962C8B-B14F-4D97-AF65-F5344CB8AC3E}">
        <p14:creationId xmlns:p14="http://schemas.microsoft.com/office/powerpoint/2010/main" val="887339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72382D-D399-4A57-84C6-1B9DB4E68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pompen van het hart (deel 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4CA790-9BC0-4768-9199-BFA4D0F8B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4010949" cy="3599316"/>
          </a:xfrm>
        </p:spPr>
        <p:txBody>
          <a:bodyPr/>
          <a:lstStyle/>
          <a:p>
            <a:r>
              <a:rPr lang="nl-NL" dirty="0"/>
              <a:t>3 fases</a:t>
            </a:r>
          </a:p>
          <a:p>
            <a:pPr marL="457200" indent="-457200">
              <a:buAutoNum type="arabicPeriod"/>
            </a:pPr>
            <a:r>
              <a:rPr lang="nl-NL" dirty="0"/>
              <a:t>Samentrekken boezems</a:t>
            </a:r>
          </a:p>
          <a:p>
            <a:pPr marL="457200" indent="-457200">
              <a:buAutoNum type="arabicPeriod"/>
            </a:pPr>
            <a:r>
              <a:rPr lang="nl-NL" dirty="0"/>
              <a:t>Samentrekken kamers</a:t>
            </a:r>
          </a:p>
          <a:p>
            <a:pPr marL="457200" indent="-457200">
              <a:buAutoNum type="arabicPeriod"/>
            </a:pPr>
            <a:r>
              <a:rPr lang="nl-NL" dirty="0"/>
              <a:t>Hartpauze</a:t>
            </a:r>
          </a:p>
          <a:p>
            <a:pPr marL="457200" indent="-4572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2362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ADC98-63F8-493C-ABC7-7977BA39B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tekeningen hart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31A63-E6FA-4873-9132-B08163436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Download de volgende applicatie op je telefoon</a:t>
            </a:r>
          </a:p>
          <a:p>
            <a:r>
              <a:rPr lang="nl-NL" dirty="0"/>
              <a:t>Start de applicatie op en laat het laden</a:t>
            </a:r>
          </a:p>
          <a:p>
            <a:r>
              <a:rPr lang="nl-NL" dirty="0"/>
              <a:t>Klik op het hart en je kunt beginnen </a:t>
            </a:r>
            <a:r>
              <a:rPr lang="nl-NL" dirty="0">
                <a:sym typeface="Wingdings" panose="05000000000000000000" pitchFamily="2" charset="2"/>
              </a:rPr>
              <a:t>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C0BD4EC-38C2-41D7-A093-5E808D8BB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2175" y="2098850"/>
            <a:ext cx="4539825" cy="121471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A50C0B84-4623-4FD4-A2F5-FF13C5B9A978}"/>
              </a:ext>
            </a:extLst>
          </p:cNvPr>
          <p:cNvSpPr txBox="1"/>
          <p:nvPr/>
        </p:nvSpPr>
        <p:spPr>
          <a:xfrm>
            <a:off x="8772939" y="3313560"/>
            <a:ext cx="323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(</a:t>
            </a:r>
            <a:r>
              <a:rPr lang="nl-NL" dirty="0" err="1"/>
              <a:t>GooglePlay</a:t>
            </a:r>
            <a:r>
              <a:rPr lang="nl-NL" dirty="0"/>
              <a:t>, z.d.)</a:t>
            </a:r>
          </a:p>
        </p:txBody>
      </p:sp>
    </p:spTree>
    <p:extLst>
      <p:ext uri="{BB962C8B-B14F-4D97-AF65-F5344CB8AC3E}">
        <p14:creationId xmlns:p14="http://schemas.microsoft.com/office/powerpoint/2010/main" val="20270022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544</TotalTime>
  <Words>392</Words>
  <Application>Microsoft Office PowerPoint</Application>
  <PresentationFormat>Breedbeeld</PresentationFormat>
  <Paragraphs>56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Berlijn</vt:lpstr>
      <vt:lpstr>De bloedsomloop</vt:lpstr>
      <vt:lpstr>Inhoud van deze les</vt:lpstr>
      <vt:lpstr>Wat gaan jullie leren?</vt:lpstr>
      <vt:lpstr>Het hart</vt:lpstr>
      <vt:lpstr>Kransslagaders</vt:lpstr>
      <vt:lpstr>Kransaders</vt:lpstr>
      <vt:lpstr>Het pompen van het hart (deel 1)</vt:lpstr>
      <vt:lpstr>Het pompen van het hart (deel 2)</vt:lpstr>
      <vt:lpstr>Opdracht tekeningen hart</vt:lpstr>
      <vt:lpstr>Opdracht tekening hart</vt:lpstr>
      <vt:lpstr>Bronnen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bloedsomloop</dc:title>
  <dc:creator>marjolein boersema</dc:creator>
  <cp:lastModifiedBy>marjolein boersema</cp:lastModifiedBy>
  <cp:revision>14</cp:revision>
  <dcterms:created xsi:type="dcterms:W3CDTF">2019-04-11T08:49:39Z</dcterms:created>
  <dcterms:modified xsi:type="dcterms:W3CDTF">2019-04-12T20:20:36Z</dcterms:modified>
</cp:coreProperties>
</file>